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3" r:id="rId5"/>
    <p:sldId id="264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A208AC-CAFC-408D-8499-5D0E46048A05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F73DB8-4AAE-4944-A5E6-723E2524C2E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u="sng" dirty="0" smtClean="0"/>
              <a:t>Trojkráľový večerný beh 2013</a:t>
            </a:r>
            <a:endParaRPr lang="sk-SK" b="1" u="sng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Ročník: 2.</a:t>
            </a:r>
          </a:p>
          <a:p>
            <a:r>
              <a:rPr lang="sk-SK" dirty="0" smtClean="0"/>
              <a:t>Miesto: Banská Bystrica</a:t>
            </a:r>
          </a:p>
          <a:p>
            <a:r>
              <a:rPr lang="sk-SK" dirty="0" smtClean="0"/>
              <a:t>Dĺžka trate: 5km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61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84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8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4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3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20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0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sk-SK" sz="6000" b="1" u="sng" dirty="0" smtClean="0">
                <a:effectLst/>
              </a:rPr>
              <a:t>Výsledková listina</a:t>
            </a:r>
            <a:endParaRPr lang="sk-SK" sz="6000" b="1" u="sng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1800" dirty="0" smtClean="0"/>
              <a:t>1. </a:t>
            </a:r>
            <a:r>
              <a:rPr lang="sk-SK" sz="1800" dirty="0"/>
              <a:t>296 </a:t>
            </a:r>
            <a:r>
              <a:rPr lang="sk-SK" sz="1800" dirty="0" err="1"/>
              <a:t>Robert</a:t>
            </a:r>
            <a:r>
              <a:rPr lang="sk-SK" sz="1800" dirty="0"/>
              <a:t> </a:t>
            </a:r>
            <a:r>
              <a:rPr lang="sk-SK" sz="1800" dirty="0" err="1"/>
              <a:t>Valiček</a:t>
            </a:r>
            <a:r>
              <a:rPr lang="sk-SK" sz="1800" dirty="0"/>
              <a:t> 1969 SVK/OBAL SERVIS - KOŠICE 00:15:49,1 00:00:00,0</a:t>
            </a:r>
          </a:p>
          <a:p>
            <a:pPr marL="0" indent="0">
              <a:buNone/>
            </a:pPr>
            <a:r>
              <a:rPr lang="sk-SK" sz="1800" dirty="0" smtClean="0"/>
              <a:t>2. </a:t>
            </a:r>
            <a:r>
              <a:rPr lang="sk-SK" sz="1800" dirty="0"/>
              <a:t>166 Ján Pavlík 1989 SVK/TRIAN ŠK UMB 00:16:07,1 00:00:18,0</a:t>
            </a:r>
          </a:p>
          <a:p>
            <a:pPr marL="0" indent="0">
              <a:buNone/>
            </a:pPr>
            <a:r>
              <a:rPr lang="sk-SK" sz="1800" dirty="0" smtClean="0"/>
              <a:t>3. </a:t>
            </a:r>
            <a:r>
              <a:rPr lang="sk-SK" sz="1800" dirty="0"/>
              <a:t>245 Martin </a:t>
            </a:r>
            <a:r>
              <a:rPr lang="sk-SK" sz="1800" dirty="0" err="1"/>
              <a:t>Ďurec</a:t>
            </a:r>
            <a:r>
              <a:rPr lang="sk-SK" sz="1800" dirty="0"/>
              <a:t> 1992 SVK/Slávia STU 00:16:29,1 00:00:40,0</a:t>
            </a:r>
          </a:p>
          <a:p>
            <a:pPr marL="0" indent="0">
              <a:buNone/>
            </a:pPr>
            <a:r>
              <a:rPr lang="sk-SK" sz="1800" dirty="0" smtClean="0"/>
              <a:t>4. </a:t>
            </a:r>
            <a:r>
              <a:rPr lang="sk-SK" sz="1800" dirty="0"/>
              <a:t>376 Martin </a:t>
            </a:r>
            <a:r>
              <a:rPr lang="sk-SK" sz="1800" dirty="0" err="1"/>
              <a:t>Bukáček</a:t>
            </a:r>
            <a:r>
              <a:rPr lang="sk-SK" sz="1800" dirty="0"/>
              <a:t> 1990 SVK/UMB Banská Bystrica 00:16:33,3 00:00:44,2</a:t>
            </a:r>
          </a:p>
          <a:p>
            <a:pPr marL="0" indent="0">
              <a:buNone/>
            </a:pPr>
            <a:r>
              <a:rPr lang="sk-SK" sz="1800" dirty="0" smtClean="0"/>
              <a:t>5. </a:t>
            </a:r>
            <a:r>
              <a:rPr lang="sk-SK" sz="1800" dirty="0"/>
              <a:t>300 Jakub </a:t>
            </a:r>
            <a:r>
              <a:rPr lang="sk-SK" sz="1800" dirty="0" smtClean="0"/>
              <a:t>Forgáč </a:t>
            </a:r>
            <a:r>
              <a:rPr lang="sk-SK" sz="1800" dirty="0"/>
              <a:t>1994 SVK/MŠK Žiar nad Hronom 00:16:36,5 </a:t>
            </a:r>
            <a:r>
              <a:rPr lang="sk-SK" sz="1800" dirty="0" smtClean="0"/>
              <a:t>00:00:47,4</a:t>
            </a:r>
          </a:p>
          <a:p>
            <a:pPr marL="0" indent="0">
              <a:buNone/>
            </a:pPr>
            <a:r>
              <a:rPr lang="sk-SK" sz="1800" dirty="0" smtClean="0"/>
              <a:t>....</a:t>
            </a:r>
          </a:p>
          <a:p>
            <a:pPr marL="0" indent="0">
              <a:buNone/>
            </a:pPr>
            <a:r>
              <a:rPr lang="sk-SK" sz="1800" dirty="0" smtClean="0"/>
              <a:t>30. </a:t>
            </a:r>
            <a:r>
              <a:rPr lang="sk-SK" sz="1800" dirty="0"/>
              <a:t>185 Patrik </a:t>
            </a:r>
            <a:r>
              <a:rPr lang="sk-SK" sz="1800" dirty="0" err="1"/>
              <a:t>Kalmár</a:t>
            </a:r>
            <a:r>
              <a:rPr lang="sk-SK" sz="1800" dirty="0"/>
              <a:t> 1987 SVK/Bušince 00:18:14,9 00:02:25,8</a:t>
            </a:r>
          </a:p>
          <a:p>
            <a:pPr marL="0" indent="0">
              <a:buNone/>
            </a:pPr>
            <a:r>
              <a:rPr lang="sk-SK" sz="1800" dirty="0" smtClean="0"/>
              <a:t>31. </a:t>
            </a:r>
            <a:r>
              <a:rPr lang="sk-SK" sz="1800" dirty="0"/>
              <a:t>250 Miroslav Pilát 1985 SVK/ŠK HADVEO Banská Bystrica 00:18:19,8 00:02:30,7</a:t>
            </a:r>
          </a:p>
          <a:p>
            <a:pPr marL="0" indent="0">
              <a:buNone/>
            </a:pPr>
            <a:r>
              <a:rPr lang="sk-SK" sz="2400" b="1" u="sng" dirty="0" smtClean="0">
                <a:solidFill>
                  <a:srgbClr val="FF0000"/>
                </a:solidFill>
              </a:rPr>
              <a:t>32. </a:t>
            </a:r>
            <a:r>
              <a:rPr lang="sk-SK" sz="2400" b="1" u="sng" dirty="0">
                <a:solidFill>
                  <a:srgbClr val="FF0000"/>
                </a:solidFill>
              </a:rPr>
              <a:t>298 Lukáš </a:t>
            </a:r>
            <a:r>
              <a:rPr lang="sk-SK" sz="2400" b="1" u="sng" dirty="0" err="1" smtClean="0">
                <a:solidFill>
                  <a:srgbClr val="FF0000"/>
                </a:solidFill>
              </a:rPr>
              <a:t>Kaňuščák</a:t>
            </a:r>
            <a:r>
              <a:rPr lang="sk-SK" b="1" u="sng" dirty="0">
                <a:solidFill>
                  <a:srgbClr val="FF0000"/>
                </a:solidFill>
              </a:rPr>
              <a:t> </a:t>
            </a:r>
            <a:r>
              <a:rPr lang="sk-SK" sz="2400" b="1" u="sng" dirty="0" smtClean="0">
                <a:solidFill>
                  <a:srgbClr val="FF0000"/>
                </a:solidFill>
              </a:rPr>
              <a:t>1999 </a:t>
            </a:r>
            <a:r>
              <a:rPr lang="sk-SK" sz="2400" b="1" u="sng" dirty="0">
                <a:solidFill>
                  <a:srgbClr val="FF0000"/>
                </a:solidFill>
              </a:rPr>
              <a:t>SVK/Zvolen 00:18:21,0 00:02:31,9</a:t>
            </a:r>
          </a:p>
          <a:p>
            <a:pPr marL="0" indent="0">
              <a:buNone/>
            </a:pPr>
            <a:r>
              <a:rPr lang="sk-SK" sz="1800" dirty="0" smtClean="0"/>
              <a:t>33. </a:t>
            </a:r>
            <a:r>
              <a:rPr lang="sk-SK" sz="1800" dirty="0"/>
              <a:t>307 Martin Stodola 1989 SVK/ALL </a:t>
            </a:r>
            <a:r>
              <a:rPr lang="sk-SK" sz="1800" dirty="0" err="1"/>
              <a:t>Sport</a:t>
            </a:r>
            <a:r>
              <a:rPr lang="sk-SK" sz="1800" dirty="0"/>
              <a:t> </a:t>
            </a:r>
            <a:r>
              <a:rPr lang="sk-SK" sz="1800" dirty="0" err="1"/>
              <a:t>academy</a:t>
            </a:r>
            <a:r>
              <a:rPr lang="sk-SK" sz="1800" dirty="0"/>
              <a:t> 00:18:23,4 </a:t>
            </a:r>
            <a:r>
              <a:rPr lang="sk-SK" sz="1800" dirty="0" smtClean="0"/>
              <a:t>00:02:34,3</a:t>
            </a:r>
          </a:p>
          <a:p>
            <a:pPr marL="0" indent="0">
              <a:buNone/>
            </a:pPr>
            <a:r>
              <a:rPr lang="sk-SK" sz="1800" dirty="0" smtClean="0"/>
              <a:t>...</a:t>
            </a:r>
          </a:p>
          <a:p>
            <a:pPr marL="0" indent="0">
              <a:buNone/>
            </a:pPr>
            <a:r>
              <a:rPr lang="sk-SK" sz="1800" dirty="0" smtClean="0"/>
              <a:t>273. </a:t>
            </a:r>
            <a:r>
              <a:rPr lang="sk-SK" sz="1800" dirty="0"/>
              <a:t>114 Miroslav Štrba 1974 SVK/</a:t>
            </a:r>
            <a:r>
              <a:rPr lang="sk-SK" sz="1800" dirty="0" err="1"/>
              <a:t>Marathon</a:t>
            </a:r>
            <a:r>
              <a:rPr lang="sk-SK" sz="1800" dirty="0"/>
              <a:t> BB Team 00:40:40,0 00:24:50,9</a:t>
            </a:r>
            <a:endParaRPr lang="sk-SK" sz="1800" dirty="0" smtClean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517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</TotalTime>
  <Words>128</Words>
  <Application>Microsoft Office PowerPoint</Application>
  <PresentationFormat>Prezentácia na obrazovke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Exekutíva</vt:lpstr>
      <vt:lpstr>Trojkráľový večerný beh 2013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Výsledková listina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Trojkráľový večerný beh 2013</dc:title>
  <dc:creator>Lukáš</dc:creator>
  <cp:lastModifiedBy>Lukáš</cp:lastModifiedBy>
  <cp:revision>5</cp:revision>
  <dcterms:created xsi:type="dcterms:W3CDTF">2013-01-27T16:51:44Z</dcterms:created>
  <dcterms:modified xsi:type="dcterms:W3CDTF">2013-03-24T12:28:09Z</dcterms:modified>
</cp:coreProperties>
</file>